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310" r:id="rId2"/>
    <p:sldId id="334" r:id="rId3"/>
    <p:sldId id="335" r:id="rId4"/>
    <p:sldId id="336" r:id="rId5"/>
    <p:sldId id="311" r:id="rId6"/>
    <p:sldId id="321" r:id="rId7"/>
    <p:sldId id="322" r:id="rId8"/>
    <p:sldId id="312" r:id="rId9"/>
    <p:sldId id="328" r:id="rId10"/>
    <p:sldId id="313" r:id="rId11"/>
    <p:sldId id="324" r:id="rId12"/>
    <p:sldId id="314" r:id="rId13"/>
    <p:sldId id="323" r:id="rId14"/>
    <p:sldId id="316" r:id="rId15"/>
    <p:sldId id="325" r:id="rId16"/>
    <p:sldId id="329" r:id="rId17"/>
    <p:sldId id="330" r:id="rId18"/>
    <p:sldId id="331" r:id="rId19"/>
    <p:sldId id="317" r:id="rId20"/>
    <p:sldId id="332" r:id="rId21"/>
    <p:sldId id="326" r:id="rId22"/>
    <p:sldId id="327" r:id="rId23"/>
    <p:sldId id="318" r:id="rId24"/>
    <p:sldId id="320" r:id="rId25"/>
    <p:sldId id="278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0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55" autoAdjust="0"/>
    <p:restoredTop sz="94523" autoAdjust="0"/>
  </p:normalViewPr>
  <p:slideViewPr>
    <p:cSldViewPr snapToGrid="0">
      <p:cViewPr varScale="1">
        <p:scale>
          <a:sx n="75" d="100"/>
          <a:sy n="75" d="100"/>
        </p:scale>
        <p:origin x="438" y="66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E6398-CE1C-4D42-9604-D2FD7BBB6609}" type="datetimeFigureOut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A312AC-0039-4969-8CC8-4413A9358B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903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14D2CB-9F6A-4249-8EDD-647A343E73B2}" type="datetimeFigureOut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3119A-1FB1-4D55-BD14-05A7F8ACA5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37909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3119A-1FB1-4D55-BD14-05A7F8ACA54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089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3119A-1FB1-4D55-BD14-05A7F8ACA54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0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A7B15-F764-44CB-B129-D18C04DC7FF5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352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C711-CBD8-4C6E-A763-7C4D18FC1BBB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76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4D7EC-9D82-4E63-B816-96F054F2555F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377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560B-AABB-41E9-B5BB-00CCC1BCDA53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464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A9B46-7C8D-4EF8-A7D0-31ECCE1B2BD7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277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83B2-F539-4F52-981E-7F970028E6F9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1282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F7ADD-480A-437C-8FA2-669C98EA8A9A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001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4027A-C195-49D5-9035-2D1ADC60882F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308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F094B-8AC2-4399-818F-ED773EF53431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070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624ED-C49C-4043-B7C0-745BB6C2047B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792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AB6C-78CD-4695-9F38-142FF8AA05FA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947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B3ACB-4FAB-4FE6-ADAF-59141EB6ECFF}" type="datetime1">
              <a:rPr lang="ko-KR" altLang="en-US" smtClean="0"/>
              <a:t>17-01-13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E066C-2B3D-4DB0-A679-1109377D74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4792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1425832" y="95589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13800" b="1" dirty="0" smtClean="0"/>
              <a:t>R O S</a:t>
            </a:r>
            <a:endParaRPr lang="ko-KR" altLang="en-US" sz="13800" b="1" dirty="0"/>
          </a:p>
        </p:txBody>
      </p:sp>
      <p:sp>
        <p:nvSpPr>
          <p:cNvPr id="9" name="부제목 2"/>
          <p:cNvSpPr>
            <a:spLocks noGrp="1"/>
          </p:cNvSpPr>
          <p:nvPr>
            <p:ph type="subTitle" idx="1"/>
          </p:nvPr>
        </p:nvSpPr>
        <p:spPr>
          <a:xfrm>
            <a:off x="2201563" y="5411274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ko-KR" altLang="en-US" sz="3600" dirty="0" smtClean="0"/>
              <a:t>김태성</a:t>
            </a:r>
            <a:endParaRPr lang="ko-KR" altLang="en-US" sz="3600" dirty="0"/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740032" y="3343490"/>
            <a:ext cx="10515600" cy="160258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 smtClean="0"/>
              <a:t>Chapter 13. </a:t>
            </a:r>
          </a:p>
          <a:p>
            <a:r>
              <a:rPr lang="en-US" altLang="ko-KR" dirty="0" smtClean="0"/>
              <a:t>On Patrol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z="1800" b="1" smtClean="0"/>
              <a:t>1</a:t>
            </a:fld>
            <a:endParaRPr lang="ko-KR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08870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/>
              <a:t>Example </a:t>
            </a:r>
            <a:r>
              <a:rPr lang="en-US" altLang="ko-KR" b="1" dirty="0" smtClean="0"/>
              <a:t>simple_fsm.py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7933" y="1515268"/>
            <a:ext cx="10515600" cy="4351338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l"/>
            </a:pPr>
            <a:r>
              <a:rPr lang="ko-KR" altLang="en-US" dirty="0" smtClean="0"/>
              <a:t>실행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smtClean="0"/>
              <a:t>$ </a:t>
            </a:r>
            <a:r>
              <a:rPr lang="en-US" altLang="ko-KR" dirty="0" err="1" smtClean="0"/>
              <a:t>roscore</a:t>
            </a:r>
            <a:r>
              <a:rPr lang="en-US" altLang="ko-KR" dirty="0" smtClean="0"/>
              <a:t>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smtClean="0"/>
              <a:t>$ </a:t>
            </a:r>
            <a:r>
              <a:rPr lang="en-US" altLang="ko-KR" dirty="0" err="1" smtClean="0"/>
              <a:t>rosrun</a:t>
            </a:r>
            <a:r>
              <a:rPr lang="en-US" altLang="ko-KR" dirty="0" smtClean="0"/>
              <a:t> patrol simple_fsm.py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smach</a:t>
            </a:r>
            <a:r>
              <a:rPr lang="ko-KR" altLang="en-US" dirty="0" smtClean="0"/>
              <a:t>가</a:t>
            </a:r>
            <a:r>
              <a:rPr lang="en-US" altLang="ko-KR" dirty="0" smtClean="0"/>
              <a:t> logging </a:t>
            </a:r>
            <a:r>
              <a:rPr lang="ko-KR" altLang="en-US" dirty="0" smtClean="0"/>
              <a:t>시스템 제공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10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54" y="3251028"/>
            <a:ext cx="11353880" cy="279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61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/>
              <a:t>Example </a:t>
            </a:r>
            <a:r>
              <a:rPr lang="en-US" altLang="ko-KR" b="1" dirty="0" smtClean="0"/>
              <a:t>simple_fsm.py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7933" y="1515268"/>
            <a:ext cx="10515600" cy="4351338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l"/>
            </a:pPr>
            <a:r>
              <a:rPr lang="ko-KR" altLang="en-US" dirty="0" smtClean="0"/>
              <a:t>실행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smtClean="0"/>
              <a:t>$ </a:t>
            </a:r>
            <a:r>
              <a:rPr lang="en-US" altLang="ko-KR" dirty="0" err="1" smtClean="0"/>
              <a:t>roscore</a:t>
            </a:r>
            <a:r>
              <a:rPr lang="en-US" altLang="ko-KR" dirty="0" smtClean="0"/>
              <a:t>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smtClean="0"/>
              <a:t>$ </a:t>
            </a:r>
            <a:r>
              <a:rPr lang="en-US" altLang="ko-KR" dirty="0" err="1" smtClean="0"/>
              <a:t>rosrun</a:t>
            </a:r>
            <a:r>
              <a:rPr lang="en-US" altLang="ko-KR" dirty="0" smtClean="0"/>
              <a:t> patrol simple_fsm.py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smach</a:t>
            </a:r>
            <a:r>
              <a:rPr lang="ko-KR" altLang="en-US" dirty="0" smtClean="0"/>
              <a:t>가</a:t>
            </a:r>
            <a:r>
              <a:rPr lang="en-US" altLang="ko-KR" dirty="0" smtClean="0"/>
              <a:t> logging </a:t>
            </a:r>
            <a:r>
              <a:rPr lang="ko-KR" altLang="en-US" dirty="0" smtClean="0"/>
              <a:t>시스템 제공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11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76934" y="1788852"/>
            <a:ext cx="4176866" cy="1087317"/>
            <a:chOff x="555002" y="5299231"/>
            <a:chExt cx="4176866" cy="1087317"/>
          </a:xfrm>
        </p:grpSpPr>
        <p:grpSp>
          <p:nvGrpSpPr>
            <p:cNvPr id="14" name="그룹 13"/>
            <p:cNvGrpSpPr/>
            <p:nvPr/>
          </p:nvGrpSpPr>
          <p:grpSpPr>
            <a:xfrm>
              <a:off x="555002" y="5346664"/>
              <a:ext cx="4176866" cy="1039884"/>
              <a:chOff x="6370176" y="4201865"/>
              <a:chExt cx="3998421" cy="1039884"/>
            </a:xfrm>
          </p:grpSpPr>
          <p:sp>
            <p:nvSpPr>
              <p:cNvPr id="12" name="직사각형 11"/>
              <p:cNvSpPr/>
              <p:nvPr/>
            </p:nvSpPr>
            <p:spPr>
              <a:xfrm>
                <a:off x="6370176" y="4201865"/>
                <a:ext cx="3998421" cy="1039884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타원 5"/>
              <p:cNvSpPr/>
              <p:nvPr/>
            </p:nvSpPr>
            <p:spPr>
              <a:xfrm>
                <a:off x="6604162" y="4453806"/>
                <a:ext cx="1064029" cy="57357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</a:rPr>
                  <a:t>ONE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타원 6"/>
              <p:cNvSpPr/>
              <p:nvPr/>
            </p:nvSpPr>
            <p:spPr>
              <a:xfrm>
                <a:off x="9118299" y="4479325"/>
                <a:ext cx="1064029" cy="57357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</a:rPr>
                  <a:t>TWO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오른쪽 화살표 9"/>
              <p:cNvSpPr/>
              <p:nvPr/>
            </p:nvSpPr>
            <p:spPr>
              <a:xfrm>
                <a:off x="7798885" y="4371635"/>
                <a:ext cx="1188720" cy="264410"/>
              </a:xfrm>
              <a:prstGeom prst="rightArrow">
                <a:avLst>
                  <a:gd name="adj1" fmla="val 20877"/>
                  <a:gd name="adj2" fmla="val 68201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오른쪽 화살표 12"/>
              <p:cNvSpPr/>
              <p:nvPr/>
            </p:nvSpPr>
            <p:spPr>
              <a:xfrm rot="10800000">
                <a:off x="7773311" y="4786881"/>
                <a:ext cx="1188720" cy="264410"/>
              </a:xfrm>
              <a:prstGeom prst="rightArrow">
                <a:avLst>
                  <a:gd name="adj1" fmla="val 20877"/>
                  <a:gd name="adj2" fmla="val 68201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153601" y="5299231"/>
              <a:ext cx="957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success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189702" y="5732292"/>
              <a:ext cx="957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success</a:t>
              </a:r>
              <a:endParaRPr lang="ko-KR" altLang="en-US" dirty="0"/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406" y="3156434"/>
            <a:ext cx="8356654" cy="310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91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l"/>
            </a:pPr>
            <a:r>
              <a:rPr lang="en-US" altLang="ko-KR" dirty="0" smtClean="0"/>
              <a:t> </a:t>
            </a:r>
            <a:r>
              <a:rPr lang="en-US" altLang="ko-KR" dirty="0"/>
              <a:t>shapes.py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chmod</a:t>
            </a:r>
            <a:r>
              <a:rPr lang="en-US" altLang="ko-KR" dirty="0"/>
              <a:t> </a:t>
            </a:r>
            <a:r>
              <a:rPr lang="en-US" altLang="ko-KR" dirty="0" err="1" smtClean="0"/>
              <a:t>u+x</a:t>
            </a:r>
            <a:r>
              <a:rPr lang="en-US" altLang="ko-KR" dirty="0" smtClean="0"/>
              <a:t> </a:t>
            </a:r>
            <a:r>
              <a:rPr lang="en-US" altLang="ko-KR" dirty="0"/>
              <a:t>shapes.py</a:t>
            </a: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shapes.py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12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793" y="2047080"/>
            <a:ext cx="5303856" cy="4491832"/>
          </a:xfrm>
          <a:prstGeom prst="rect">
            <a:avLst/>
          </a:prstGeom>
        </p:spPr>
      </p:pic>
      <p:grpSp>
        <p:nvGrpSpPr>
          <p:cNvPr id="19" name="그룹 18"/>
          <p:cNvGrpSpPr/>
          <p:nvPr/>
        </p:nvGrpSpPr>
        <p:grpSpPr>
          <a:xfrm>
            <a:off x="1116846" y="2455196"/>
            <a:ext cx="3675063" cy="1913742"/>
            <a:chOff x="4113451" y="4716927"/>
            <a:chExt cx="3675063" cy="1913742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13451" y="4716927"/>
              <a:ext cx="3675063" cy="1913742"/>
            </a:xfrm>
            <a:prstGeom prst="rect">
              <a:avLst/>
            </a:prstGeom>
          </p:spPr>
        </p:pic>
        <p:sp>
          <p:nvSpPr>
            <p:cNvPr id="21" name="직사각형 20"/>
            <p:cNvSpPr/>
            <p:nvPr/>
          </p:nvSpPr>
          <p:spPr>
            <a:xfrm>
              <a:off x="4749885" y="5959927"/>
              <a:ext cx="1275006" cy="347436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659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l"/>
            </a:pPr>
            <a:r>
              <a:rPr lang="en-US" altLang="ko-KR" dirty="0" smtClean="0"/>
              <a:t> </a:t>
            </a:r>
            <a:r>
              <a:rPr lang="en-US" altLang="ko-KR" dirty="0"/>
              <a:t>shapes.py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chmod</a:t>
            </a:r>
            <a:r>
              <a:rPr lang="en-US" altLang="ko-KR" dirty="0"/>
              <a:t> </a:t>
            </a:r>
            <a:r>
              <a:rPr lang="en-US" altLang="ko-KR" dirty="0" err="1" smtClean="0"/>
              <a:t>u+x</a:t>
            </a:r>
            <a:r>
              <a:rPr lang="en-US" altLang="ko-KR" dirty="0" smtClean="0"/>
              <a:t> </a:t>
            </a:r>
            <a:r>
              <a:rPr lang="en-US" altLang="ko-KR" dirty="0"/>
              <a:t>shapes.py</a:t>
            </a: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shapes.py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13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876390" y="2290259"/>
            <a:ext cx="6915060" cy="4066091"/>
            <a:chOff x="5112066" y="2136570"/>
            <a:chExt cx="5897719" cy="3467889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12066" y="2136570"/>
              <a:ext cx="5897719" cy="3467889"/>
            </a:xfrm>
            <a:prstGeom prst="rect">
              <a:avLst/>
            </a:prstGeom>
          </p:spPr>
        </p:pic>
        <p:sp>
          <p:nvSpPr>
            <p:cNvPr id="14" name="직사각형 13"/>
            <p:cNvSpPr/>
            <p:nvPr/>
          </p:nvSpPr>
          <p:spPr>
            <a:xfrm>
              <a:off x="5881036" y="4995512"/>
              <a:ext cx="5032497" cy="33688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5607609" y="2231458"/>
              <a:ext cx="3247634" cy="17485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607609" y="3342255"/>
              <a:ext cx="3247634" cy="17485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7791450" y="2471499"/>
            <a:ext cx="4411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상태머신이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상태머신의</a:t>
            </a:r>
            <a:r>
              <a:rPr lang="ko-KR" altLang="en-US" dirty="0" smtClean="0"/>
              <a:t> 상태로 추가됨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973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shapes.py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14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76" name="그룹 75"/>
          <p:cNvGrpSpPr/>
          <p:nvPr/>
        </p:nvGrpSpPr>
        <p:grpSpPr>
          <a:xfrm>
            <a:off x="2799336" y="1279796"/>
            <a:ext cx="6582789" cy="5394313"/>
            <a:chOff x="503811" y="1597106"/>
            <a:chExt cx="5808349" cy="4759693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6671" y="1597106"/>
              <a:ext cx="5785489" cy="4759693"/>
            </a:xfrm>
            <a:prstGeom prst="rect">
              <a:avLst/>
            </a:prstGeom>
          </p:spPr>
        </p:pic>
        <p:sp>
          <p:nvSpPr>
            <p:cNvPr id="74" name="직사각형 73"/>
            <p:cNvSpPr/>
            <p:nvPr/>
          </p:nvSpPr>
          <p:spPr>
            <a:xfrm>
              <a:off x="526671" y="3512865"/>
              <a:ext cx="5570313" cy="32761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503811" y="6015590"/>
              <a:ext cx="5570313" cy="32761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4641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shapes.py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15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397933" y="1384870"/>
            <a:ext cx="11242524" cy="4319244"/>
            <a:chOff x="397933" y="1588070"/>
            <a:chExt cx="11403542" cy="4768280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397933" y="1588070"/>
              <a:ext cx="11403542" cy="476828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461850" y="1654571"/>
              <a:ext cx="16873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smtClean="0"/>
                <a:t>&lt;SHAPE&gt;</a:t>
              </a:r>
              <a:endParaRPr lang="ko-KR" altLang="en-US" b="1" dirty="0"/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762000" y="2095500"/>
              <a:ext cx="4600576" cy="3162300"/>
              <a:chOff x="762000" y="2095500"/>
              <a:chExt cx="4600576" cy="3162300"/>
            </a:xfrm>
          </p:grpSpPr>
          <p:sp>
            <p:nvSpPr>
              <p:cNvPr id="8" name="모서리가 둥근 직사각형 7"/>
              <p:cNvSpPr/>
              <p:nvPr/>
            </p:nvSpPr>
            <p:spPr>
              <a:xfrm>
                <a:off x="762000" y="2095500"/>
                <a:ext cx="4600576" cy="3162300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1058241" y="2577981"/>
                <a:ext cx="1440000" cy="720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smtClean="0">
                    <a:solidFill>
                      <a:schemeClr val="tx1"/>
                    </a:solidFill>
                  </a:rPr>
                  <a:t>SIDE1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타원 16"/>
              <p:cNvSpPr/>
              <p:nvPr/>
            </p:nvSpPr>
            <p:spPr>
              <a:xfrm>
                <a:off x="3622573" y="2577981"/>
                <a:ext cx="1440000" cy="720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smtClean="0">
                    <a:solidFill>
                      <a:schemeClr val="tx1"/>
                    </a:solidFill>
                  </a:rPr>
                  <a:t>TURN1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타원 17"/>
              <p:cNvSpPr/>
              <p:nvPr/>
            </p:nvSpPr>
            <p:spPr>
              <a:xfrm>
                <a:off x="1058241" y="3444326"/>
                <a:ext cx="1440000" cy="720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smtClean="0">
                    <a:solidFill>
                      <a:schemeClr val="tx1"/>
                    </a:solidFill>
                  </a:rPr>
                  <a:t>SIDE2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타원 18"/>
              <p:cNvSpPr/>
              <p:nvPr/>
            </p:nvSpPr>
            <p:spPr>
              <a:xfrm>
                <a:off x="1058241" y="4310671"/>
                <a:ext cx="1440000" cy="720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smtClean="0">
                    <a:solidFill>
                      <a:schemeClr val="tx1"/>
                    </a:solidFill>
                  </a:rPr>
                  <a:t>SIDE3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타원 19"/>
              <p:cNvSpPr/>
              <p:nvPr/>
            </p:nvSpPr>
            <p:spPr>
              <a:xfrm>
                <a:off x="3622573" y="3444326"/>
                <a:ext cx="1440000" cy="720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smtClean="0">
                    <a:solidFill>
                      <a:schemeClr val="tx1"/>
                    </a:solidFill>
                  </a:rPr>
                  <a:t>TURN2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2398236" y="2716720"/>
                <a:ext cx="1224337" cy="413328"/>
                <a:chOff x="2398236" y="2716720"/>
                <a:chExt cx="1224337" cy="413328"/>
              </a:xfrm>
            </p:grpSpPr>
            <p:sp>
              <p:nvSpPr>
                <p:cNvPr id="29" name="오른쪽 화살표 28"/>
                <p:cNvSpPr/>
                <p:nvPr/>
              </p:nvSpPr>
              <p:spPr>
                <a:xfrm>
                  <a:off x="2543551" y="2745913"/>
                  <a:ext cx="1079022" cy="384135"/>
                </a:xfrm>
                <a:prstGeom prst="rightArrow">
                  <a:avLst>
                    <a:gd name="adj1" fmla="val 47254"/>
                    <a:gd name="adj2" fmla="val 87356"/>
                  </a:avLst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2398236" y="2716720"/>
                  <a:ext cx="122433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 smtClean="0"/>
                    <a:t>success</a:t>
                  </a:r>
                  <a:endParaRPr lang="ko-KR" altLang="en-US" sz="2000" b="1" dirty="0"/>
                </a:p>
              </p:txBody>
            </p:sp>
          </p:grpSp>
          <p:sp>
            <p:nvSpPr>
              <p:cNvPr id="37" name="TextBox 36"/>
              <p:cNvSpPr txBox="1"/>
              <p:nvPr/>
            </p:nvSpPr>
            <p:spPr>
              <a:xfrm>
                <a:off x="2194015" y="2166237"/>
                <a:ext cx="1709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 smtClean="0"/>
                  <a:t>TRIANGLE</a:t>
                </a:r>
                <a:endParaRPr lang="ko-KR" altLang="en-US" b="1" dirty="0"/>
              </a:p>
            </p:txBody>
          </p:sp>
          <p:sp>
            <p:nvSpPr>
              <p:cNvPr id="69" name="타원 68"/>
              <p:cNvSpPr/>
              <p:nvPr/>
            </p:nvSpPr>
            <p:spPr>
              <a:xfrm>
                <a:off x="3622573" y="4310671"/>
                <a:ext cx="1440000" cy="720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 smtClean="0">
                    <a:solidFill>
                      <a:schemeClr val="tx1"/>
                    </a:solidFill>
                  </a:rPr>
                  <a:t>success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9" name="그룹 78"/>
              <p:cNvGrpSpPr/>
              <p:nvPr/>
            </p:nvGrpSpPr>
            <p:grpSpPr>
              <a:xfrm>
                <a:off x="2398235" y="3583754"/>
                <a:ext cx="1224337" cy="413328"/>
                <a:chOff x="2398236" y="2716720"/>
                <a:chExt cx="1224337" cy="413328"/>
              </a:xfrm>
            </p:grpSpPr>
            <p:sp>
              <p:nvSpPr>
                <p:cNvPr id="82" name="오른쪽 화살표 81"/>
                <p:cNvSpPr/>
                <p:nvPr/>
              </p:nvSpPr>
              <p:spPr>
                <a:xfrm>
                  <a:off x="2543551" y="2745913"/>
                  <a:ext cx="1079022" cy="384135"/>
                </a:xfrm>
                <a:prstGeom prst="rightArrow">
                  <a:avLst>
                    <a:gd name="adj1" fmla="val 47254"/>
                    <a:gd name="adj2" fmla="val 87356"/>
                  </a:avLst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6" name="TextBox 85"/>
                <p:cNvSpPr txBox="1"/>
                <p:nvPr/>
              </p:nvSpPr>
              <p:spPr>
                <a:xfrm>
                  <a:off x="2398236" y="2716720"/>
                  <a:ext cx="122433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 smtClean="0"/>
                    <a:t>success</a:t>
                  </a:r>
                  <a:endParaRPr lang="ko-KR" altLang="en-US" sz="2000" b="1" dirty="0"/>
                </a:p>
              </p:txBody>
            </p:sp>
          </p:grpSp>
          <p:grpSp>
            <p:nvGrpSpPr>
              <p:cNvPr id="87" name="그룹 86"/>
              <p:cNvGrpSpPr/>
              <p:nvPr/>
            </p:nvGrpSpPr>
            <p:grpSpPr>
              <a:xfrm>
                <a:off x="2398236" y="4464007"/>
                <a:ext cx="1224337" cy="413328"/>
                <a:chOff x="2398236" y="2716720"/>
                <a:chExt cx="1224337" cy="413328"/>
              </a:xfrm>
            </p:grpSpPr>
            <p:sp>
              <p:nvSpPr>
                <p:cNvPr id="88" name="오른쪽 화살표 87"/>
                <p:cNvSpPr/>
                <p:nvPr/>
              </p:nvSpPr>
              <p:spPr>
                <a:xfrm>
                  <a:off x="2543551" y="2745913"/>
                  <a:ext cx="1079022" cy="384135"/>
                </a:xfrm>
                <a:prstGeom prst="rightArrow">
                  <a:avLst>
                    <a:gd name="adj1" fmla="val 47254"/>
                    <a:gd name="adj2" fmla="val 87356"/>
                  </a:avLst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2398236" y="2716720"/>
                  <a:ext cx="122433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 smtClean="0"/>
                    <a:t>success</a:t>
                  </a:r>
                  <a:endParaRPr lang="ko-KR" altLang="en-US" sz="2000" b="1" dirty="0"/>
                </a:p>
              </p:txBody>
            </p:sp>
          </p:grpSp>
          <p:grpSp>
            <p:nvGrpSpPr>
              <p:cNvPr id="90" name="그룹 89"/>
              <p:cNvGrpSpPr/>
              <p:nvPr/>
            </p:nvGrpSpPr>
            <p:grpSpPr>
              <a:xfrm>
                <a:off x="2436735" y="3207061"/>
                <a:ext cx="1224337" cy="400110"/>
                <a:chOff x="2511599" y="2737925"/>
                <a:chExt cx="1224337" cy="400110"/>
              </a:xfrm>
            </p:grpSpPr>
            <p:sp>
              <p:nvSpPr>
                <p:cNvPr id="91" name="오른쪽 화살표 90"/>
                <p:cNvSpPr/>
                <p:nvPr/>
              </p:nvSpPr>
              <p:spPr>
                <a:xfrm rot="9400071">
                  <a:off x="2543551" y="2745913"/>
                  <a:ext cx="1079022" cy="384135"/>
                </a:xfrm>
                <a:prstGeom prst="rightArrow">
                  <a:avLst>
                    <a:gd name="adj1" fmla="val 47254"/>
                    <a:gd name="adj2" fmla="val 87356"/>
                  </a:avLst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2" name="TextBox 91"/>
                <p:cNvSpPr txBox="1"/>
                <p:nvPr/>
              </p:nvSpPr>
              <p:spPr>
                <a:xfrm>
                  <a:off x="2511599" y="2737925"/>
                  <a:ext cx="122433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 smtClean="0"/>
                    <a:t>success</a:t>
                  </a:r>
                  <a:endParaRPr lang="ko-KR" altLang="en-US" sz="2000" b="1" dirty="0"/>
                </a:p>
              </p:txBody>
            </p:sp>
          </p:grpSp>
          <p:grpSp>
            <p:nvGrpSpPr>
              <p:cNvPr id="93" name="그룹 92"/>
              <p:cNvGrpSpPr/>
              <p:nvPr/>
            </p:nvGrpSpPr>
            <p:grpSpPr>
              <a:xfrm>
                <a:off x="2436735" y="4072478"/>
                <a:ext cx="1224337" cy="400110"/>
                <a:chOff x="2511599" y="2737925"/>
                <a:chExt cx="1224337" cy="400110"/>
              </a:xfrm>
            </p:grpSpPr>
            <p:sp>
              <p:nvSpPr>
                <p:cNvPr id="94" name="오른쪽 화살표 93"/>
                <p:cNvSpPr/>
                <p:nvPr/>
              </p:nvSpPr>
              <p:spPr>
                <a:xfrm rot="9400071">
                  <a:off x="2543551" y="2745913"/>
                  <a:ext cx="1079022" cy="384135"/>
                </a:xfrm>
                <a:prstGeom prst="rightArrow">
                  <a:avLst>
                    <a:gd name="adj1" fmla="val 47254"/>
                    <a:gd name="adj2" fmla="val 87356"/>
                  </a:avLst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5" name="TextBox 94"/>
                <p:cNvSpPr txBox="1"/>
                <p:nvPr/>
              </p:nvSpPr>
              <p:spPr>
                <a:xfrm>
                  <a:off x="2511599" y="2737925"/>
                  <a:ext cx="122433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b="1" dirty="0" smtClean="0"/>
                    <a:t>success</a:t>
                  </a:r>
                  <a:endParaRPr lang="ko-KR" altLang="en-US" sz="2000" b="1" dirty="0"/>
                </a:p>
              </p:txBody>
            </p:sp>
          </p:grpSp>
        </p:grpSp>
        <p:sp>
          <p:nvSpPr>
            <p:cNvPr id="98" name="모서리가 둥근 직사각형 97"/>
            <p:cNvSpPr/>
            <p:nvPr/>
          </p:nvSpPr>
          <p:spPr>
            <a:xfrm>
              <a:off x="6753224" y="2028825"/>
              <a:ext cx="4600576" cy="400050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/>
            <p:cNvSpPr/>
            <p:nvPr/>
          </p:nvSpPr>
          <p:spPr>
            <a:xfrm>
              <a:off x="7049465" y="2511306"/>
              <a:ext cx="1440000" cy="72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SIDE1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타원 99"/>
            <p:cNvSpPr/>
            <p:nvPr/>
          </p:nvSpPr>
          <p:spPr>
            <a:xfrm>
              <a:off x="9613797" y="2511306"/>
              <a:ext cx="1440000" cy="72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TURN1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타원 100"/>
            <p:cNvSpPr/>
            <p:nvPr/>
          </p:nvSpPr>
          <p:spPr>
            <a:xfrm>
              <a:off x="7049465" y="3377651"/>
              <a:ext cx="1440000" cy="72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SIDE2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타원 101"/>
            <p:cNvSpPr/>
            <p:nvPr/>
          </p:nvSpPr>
          <p:spPr>
            <a:xfrm>
              <a:off x="7049465" y="4243996"/>
              <a:ext cx="1440000" cy="72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SIDE3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03" name="타원 102"/>
            <p:cNvSpPr/>
            <p:nvPr/>
          </p:nvSpPr>
          <p:spPr>
            <a:xfrm>
              <a:off x="9613797" y="3377651"/>
              <a:ext cx="1440000" cy="72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TURN2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04" name="그룹 103"/>
            <p:cNvGrpSpPr/>
            <p:nvPr/>
          </p:nvGrpSpPr>
          <p:grpSpPr>
            <a:xfrm>
              <a:off x="8389459" y="2651555"/>
              <a:ext cx="1224338" cy="411818"/>
              <a:chOff x="2398235" y="2718230"/>
              <a:chExt cx="1224338" cy="411818"/>
            </a:xfrm>
          </p:grpSpPr>
          <p:sp>
            <p:nvSpPr>
              <p:cNvPr id="119" name="오른쪽 화살표 118"/>
              <p:cNvSpPr/>
              <p:nvPr/>
            </p:nvSpPr>
            <p:spPr>
              <a:xfrm>
                <a:off x="2543551" y="2745913"/>
                <a:ext cx="1079022" cy="384135"/>
              </a:xfrm>
              <a:prstGeom prst="rightArrow">
                <a:avLst>
                  <a:gd name="adj1" fmla="val 47254"/>
                  <a:gd name="adj2" fmla="val 87356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2398235" y="2718230"/>
                <a:ext cx="12243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smtClean="0"/>
                  <a:t>success</a:t>
                </a:r>
                <a:endParaRPr lang="ko-KR" altLang="en-US" sz="2000" b="1" dirty="0"/>
              </a:p>
            </p:txBody>
          </p:sp>
        </p:grpSp>
        <p:sp>
          <p:nvSpPr>
            <p:cNvPr id="105" name="TextBox 104"/>
            <p:cNvSpPr txBox="1"/>
            <p:nvPr/>
          </p:nvSpPr>
          <p:spPr>
            <a:xfrm>
              <a:off x="8185239" y="2099562"/>
              <a:ext cx="1709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/>
                <a:t>SQURE</a:t>
              </a:r>
              <a:endParaRPr lang="ko-KR" altLang="en-US" b="1" dirty="0"/>
            </a:p>
          </p:txBody>
        </p:sp>
        <p:sp>
          <p:nvSpPr>
            <p:cNvPr id="106" name="타원 105"/>
            <p:cNvSpPr/>
            <p:nvPr/>
          </p:nvSpPr>
          <p:spPr>
            <a:xfrm>
              <a:off x="9613797" y="4243996"/>
              <a:ext cx="1440000" cy="72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TURN3</a:t>
              </a:r>
            </a:p>
          </p:txBody>
        </p:sp>
        <p:grpSp>
          <p:nvGrpSpPr>
            <p:cNvPr id="107" name="그룹 106"/>
            <p:cNvGrpSpPr/>
            <p:nvPr/>
          </p:nvGrpSpPr>
          <p:grpSpPr>
            <a:xfrm>
              <a:off x="8389459" y="3517079"/>
              <a:ext cx="1224337" cy="413328"/>
              <a:chOff x="2398236" y="2716720"/>
              <a:chExt cx="1224337" cy="413328"/>
            </a:xfrm>
          </p:grpSpPr>
          <p:sp>
            <p:nvSpPr>
              <p:cNvPr id="117" name="오른쪽 화살표 116"/>
              <p:cNvSpPr/>
              <p:nvPr/>
            </p:nvSpPr>
            <p:spPr>
              <a:xfrm>
                <a:off x="2543551" y="2745913"/>
                <a:ext cx="1079022" cy="384135"/>
              </a:xfrm>
              <a:prstGeom prst="rightArrow">
                <a:avLst>
                  <a:gd name="adj1" fmla="val 47254"/>
                  <a:gd name="adj2" fmla="val 87356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2398236" y="2716720"/>
                <a:ext cx="12243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smtClean="0"/>
                  <a:t>success</a:t>
                </a:r>
                <a:endParaRPr lang="ko-KR" altLang="en-US" sz="2000" b="1" dirty="0"/>
              </a:p>
            </p:txBody>
          </p:sp>
        </p:grpSp>
        <p:grpSp>
          <p:nvGrpSpPr>
            <p:cNvPr id="108" name="그룹 107"/>
            <p:cNvGrpSpPr/>
            <p:nvPr/>
          </p:nvGrpSpPr>
          <p:grpSpPr>
            <a:xfrm>
              <a:off x="8389460" y="4397332"/>
              <a:ext cx="1224337" cy="413328"/>
              <a:chOff x="2398236" y="2716720"/>
              <a:chExt cx="1224337" cy="413328"/>
            </a:xfrm>
          </p:grpSpPr>
          <p:sp>
            <p:nvSpPr>
              <p:cNvPr id="115" name="오른쪽 화살표 114"/>
              <p:cNvSpPr/>
              <p:nvPr/>
            </p:nvSpPr>
            <p:spPr>
              <a:xfrm>
                <a:off x="2543551" y="2745913"/>
                <a:ext cx="1079022" cy="384135"/>
              </a:xfrm>
              <a:prstGeom prst="rightArrow">
                <a:avLst>
                  <a:gd name="adj1" fmla="val 47254"/>
                  <a:gd name="adj2" fmla="val 87356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2398236" y="2716720"/>
                <a:ext cx="12243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smtClean="0"/>
                  <a:t>success</a:t>
                </a:r>
                <a:endParaRPr lang="ko-KR" altLang="en-US" sz="2000" b="1" dirty="0"/>
              </a:p>
            </p:txBody>
          </p:sp>
        </p:grpSp>
        <p:grpSp>
          <p:nvGrpSpPr>
            <p:cNvPr id="109" name="그룹 108"/>
            <p:cNvGrpSpPr/>
            <p:nvPr/>
          </p:nvGrpSpPr>
          <p:grpSpPr>
            <a:xfrm>
              <a:off x="8427959" y="3140386"/>
              <a:ext cx="1224337" cy="400110"/>
              <a:chOff x="2511599" y="2737925"/>
              <a:chExt cx="1224337" cy="400110"/>
            </a:xfrm>
          </p:grpSpPr>
          <p:sp>
            <p:nvSpPr>
              <p:cNvPr id="113" name="오른쪽 화살표 112"/>
              <p:cNvSpPr/>
              <p:nvPr/>
            </p:nvSpPr>
            <p:spPr>
              <a:xfrm rot="9400071">
                <a:off x="2543551" y="2745913"/>
                <a:ext cx="1079022" cy="384135"/>
              </a:xfrm>
              <a:prstGeom prst="rightArrow">
                <a:avLst>
                  <a:gd name="adj1" fmla="val 47254"/>
                  <a:gd name="adj2" fmla="val 87356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TextBox 113"/>
              <p:cNvSpPr txBox="1"/>
              <p:nvPr/>
            </p:nvSpPr>
            <p:spPr>
              <a:xfrm>
                <a:off x="2511599" y="2737925"/>
                <a:ext cx="12243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smtClean="0"/>
                  <a:t>success</a:t>
                </a:r>
                <a:endParaRPr lang="ko-KR" altLang="en-US" sz="2000" b="1" dirty="0"/>
              </a:p>
            </p:txBody>
          </p:sp>
        </p:grpSp>
        <p:grpSp>
          <p:nvGrpSpPr>
            <p:cNvPr id="110" name="그룹 109"/>
            <p:cNvGrpSpPr/>
            <p:nvPr/>
          </p:nvGrpSpPr>
          <p:grpSpPr>
            <a:xfrm>
              <a:off x="8427959" y="4005803"/>
              <a:ext cx="1224337" cy="400110"/>
              <a:chOff x="2511599" y="2737925"/>
              <a:chExt cx="1224337" cy="400110"/>
            </a:xfrm>
          </p:grpSpPr>
          <p:sp>
            <p:nvSpPr>
              <p:cNvPr id="111" name="오른쪽 화살표 110"/>
              <p:cNvSpPr/>
              <p:nvPr/>
            </p:nvSpPr>
            <p:spPr>
              <a:xfrm rot="9400071">
                <a:off x="2543551" y="2745913"/>
                <a:ext cx="1079022" cy="384135"/>
              </a:xfrm>
              <a:prstGeom prst="rightArrow">
                <a:avLst>
                  <a:gd name="adj1" fmla="val 47254"/>
                  <a:gd name="adj2" fmla="val 87356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2511599" y="2737925"/>
                <a:ext cx="12243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smtClean="0"/>
                  <a:t>success</a:t>
                </a:r>
                <a:endParaRPr lang="ko-KR" altLang="en-US" sz="2000" b="1" dirty="0"/>
              </a:p>
            </p:txBody>
          </p:sp>
        </p:grpSp>
        <p:sp>
          <p:nvSpPr>
            <p:cNvPr id="13" name="오른쪽 화살표 12"/>
            <p:cNvSpPr/>
            <p:nvPr/>
          </p:nvSpPr>
          <p:spPr>
            <a:xfrm rot="19428816">
              <a:off x="4821725" y="3582418"/>
              <a:ext cx="2448054" cy="391529"/>
            </a:xfrm>
            <a:prstGeom prst="rightArrow">
              <a:avLst>
                <a:gd name="adj1" fmla="val 50000"/>
                <a:gd name="adj2" fmla="val 108386"/>
              </a:avLst>
            </a:prstGeom>
            <a:noFill/>
            <a:ln w="28575" cmpd="sng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오른쪽 화살표 122"/>
            <p:cNvSpPr/>
            <p:nvPr/>
          </p:nvSpPr>
          <p:spPr>
            <a:xfrm>
              <a:off x="5401074" y="3438769"/>
              <a:ext cx="1286881" cy="633708"/>
            </a:xfrm>
            <a:prstGeom prst="rightArrow">
              <a:avLst>
                <a:gd name="adj1" fmla="val 47254"/>
                <a:gd name="adj2" fmla="val 8735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5355765" y="3517079"/>
              <a:ext cx="12243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smtClean="0"/>
                <a:t>success</a:t>
              </a:r>
              <a:endParaRPr lang="ko-KR" altLang="en-US" sz="2000" b="1" dirty="0"/>
            </a:p>
          </p:txBody>
        </p:sp>
        <p:sp>
          <p:nvSpPr>
            <p:cNvPr id="126" name="타원 125"/>
            <p:cNvSpPr/>
            <p:nvPr/>
          </p:nvSpPr>
          <p:spPr>
            <a:xfrm>
              <a:off x="7049465" y="5167540"/>
              <a:ext cx="1440000" cy="72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SIDE4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27" name="타원 126"/>
            <p:cNvSpPr/>
            <p:nvPr/>
          </p:nvSpPr>
          <p:spPr>
            <a:xfrm>
              <a:off x="9613796" y="5161055"/>
              <a:ext cx="1440000" cy="72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success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28" name="그룹 127"/>
            <p:cNvGrpSpPr/>
            <p:nvPr/>
          </p:nvGrpSpPr>
          <p:grpSpPr>
            <a:xfrm>
              <a:off x="8439462" y="4897068"/>
              <a:ext cx="1224337" cy="400110"/>
              <a:chOff x="2511599" y="2737925"/>
              <a:chExt cx="1224337" cy="400110"/>
            </a:xfrm>
          </p:grpSpPr>
          <p:sp>
            <p:nvSpPr>
              <p:cNvPr id="129" name="오른쪽 화살표 128"/>
              <p:cNvSpPr/>
              <p:nvPr/>
            </p:nvSpPr>
            <p:spPr>
              <a:xfrm rot="9400071">
                <a:off x="2543551" y="2745913"/>
                <a:ext cx="1079022" cy="384135"/>
              </a:xfrm>
              <a:prstGeom prst="rightArrow">
                <a:avLst>
                  <a:gd name="adj1" fmla="val 47254"/>
                  <a:gd name="adj2" fmla="val 87356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0" name="TextBox 129"/>
              <p:cNvSpPr txBox="1"/>
              <p:nvPr/>
            </p:nvSpPr>
            <p:spPr>
              <a:xfrm>
                <a:off x="2511599" y="2737925"/>
                <a:ext cx="12243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smtClean="0"/>
                  <a:t>success</a:t>
                </a:r>
                <a:endParaRPr lang="ko-KR" altLang="en-US" sz="2000" b="1" dirty="0"/>
              </a:p>
            </p:txBody>
          </p:sp>
        </p:grpSp>
        <p:grpSp>
          <p:nvGrpSpPr>
            <p:cNvPr id="131" name="그룹 130"/>
            <p:cNvGrpSpPr/>
            <p:nvPr/>
          </p:nvGrpSpPr>
          <p:grpSpPr>
            <a:xfrm>
              <a:off x="8389459" y="5320876"/>
              <a:ext cx="1224337" cy="413328"/>
              <a:chOff x="2398236" y="2716720"/>
              <a:chExt cx="1224337" cy="413328"/>
            </a:xfrm>
          </p:grpSpPr>
          <p:sp>
            <p:nvSpPr>
              <p:cNvPr id="132" name="오른쪽 화살표 131"/>
              <p:cNvSpPr/>
              <p:nvPr/>
            </p:nvSpPr>
            <p:spPr>
              <a:xfrm>
                <a:off x="2543551" y="2745913"/>
                <a:ext cx="1079022" cy="384135"/>
              </a:xfrm>
              <a:prstGeom prst="rightArrow">
                <a:avLst>
                  <a:gd name="adj1" fmla="val 47254"/>
                  <a:gd name="adj2" fmla="val 87356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TextBox 132"/>
              <p:cNvSpPr txBox="1"/>
              <p:nvPr/>
            </p:nvSpPr>
            <p:spPr>
              <a:xfrm>
                <a:off x="2398236" y="2716720"/>
                <a:ext cx="12243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 smtClean="0"/>
                  <a:t>success</a:t>
                </a:r>
                <a:endParaRPr lang="ko-KR" altLang="en-US" sz="2000" b="1" dirty="0"/>
              </a:p>
            </p:txBody>
          </p:sp>
        </p:grpSp>
      </p:grpSp>
      <p:sp>
        <p:nvSpPr>
          <p:cNvPr id="135" name="타원 134"/>
          <p:cNvSpPr/>
          <p:nvPr/>
        </p:nvSpPr>
        <p:spPr>
          <a:xfrm>
            <a:off x="5344052" y="6103362"/>
            <a:ext cx="1419667" cy="652197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success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6" name="오른쪽 화살표 135"/>
          <p:cNvSpPr/>
          <p:nvPr/>
        </p:nvSpPr>
        <p:spPr>
          <a:xfrm rot="5400000">
            <a:off x="5875322" y="5599631"/>
            <a:ext cx="414626" cy="660537"/>
          </a:xfrm>
          <a:prstGeom prst="rightArrow">
            <a:avLst>
              <a:gd name="adj1" fmla="val 42860"/>
              <a:gd name="adj2" fmla="val 5585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36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l"/>
            </a:pPr>
            <a:r>
              <a:rPr lang="en-US" altLang="ko-KR" dirty="0" smtClean="0"/>
              <a:t> shapes2.py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chmod</a:t>
            </a:r>
            <a:r>
              <a:rPr lang="en-US" altLang="ko-KR" dirty="0"/>
              <a:t> </a:t>
            </a:r>
            <a:r>
              <a:rPr lang="en-US" altLang="ko-KR" dirty="0" err="1" smtClean="0"/>
              <a:t>u+x</a:t>
            </a:r>
            <a:r>
              <a:rPr lang="en-US" altLang="ko-KR" dirty="0" smtClean="0"/>
              <a:t> shapes2.py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shapes2.py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16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793" y="2047080"/>
            <a:ext cx="5303856" cy="4491832"/>
          </a:xfrm>
          <a:prstGeom prst="rect">
            <a:avLst/>
          </a:prstGeom>
        </p:spPr>
      </p:pic>
      <p:grpSp>
        <p:nvGrpSpPr>
          <p:cNvPr id="19" name="그룹 18"/>
          <p:cNvGrpSpPr/>
          <p:nvPr/>
        </p:nvGrpSpPr>
        <p:grpSpPr>
          <a:xfrm>
            <a:off x="1116846" y="2455196"/>
            <a:ext cx="3675063" cy="1913742"/>
            <a:chOff x="4113451" y="4716927"/>
            <a:chExt cx="3675063" cy="1913742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13451" y="4716927"/>
              <a:ext cx="3675063" cy="1913742"/>
            </a:xfrm>
            <a:prstGeom prst="rect">
              <a:avLst/>
            </a:prstGeom>
          </p:spPr>
        </p:pic>
        <p:sp>
          <p:nvSpPr>
            <p:cNvPr id="21" name="직사각형 20"/>
            <p:cNvSpPr/>
            <p:nvPr/>
          </p:nvSpPr>
          <p:spPr>
            <a:xfrm>
              <a:off x="4749885" y="5959927"/>
              <a:ext cx="1275006" cy="347436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47759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l"/>
            </a:pPr>
            <a:r>
              <a:rPr lang="en-US" altLang="ko-KR" dirty="0" smtClean="0"/>
              <a:t> shapes2.py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chmod</a:t>
            </a:r>
            <a:r>
              <a:rPr lang="en-US" altLang="ko-KR" dirty="0"/>
              <a:t> </a:t>
            </a:r>
            <a:r>
              <a:rPr lang="en-US" altLang="ko-KR" dirty="0" err="1" smtClean="0"/>
              <a:t>u+x</a:t>
            </a:r>
            <a:r>
              <a:rPr lang="en-US" altLang="ko-KR" dirty="0" smtClean="0"/>
              <a:t> shapes2.py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shapes2.py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17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283" y="2462996"/>
            <a:ext cx="8220075" cy="364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5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l"/>
            </a:pPr>
            <a:r>
              <a:rPr lang="en-US" altLang="ko-KR" dirty="0" smtClean="0"/>
              <a:t> shapes2.py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chmod</a:t>
            </a:r>
            <a:r>
              <a:rPr lang="en-US" altLang="ko-KR" dirty="0"/>
              <a:t> </a:t>
            </a:r>
            <a:r>
              <a:rPr lang="en-US" altLang="ko-KR" dirty="0" err="1" smtClean="0"/>
              <a:t>u+x</a:t>
            </a:r>
            <a:r>
              <a:rPr lang="en-US" altLang="ko-KR" dirty="0" smtClean="0"/>
              <a:t> shapes2.py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shapes2.py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18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728" y="2615518"/>
            <a:ext cx="9391112" cy="226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28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patrol_fsm.py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19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186514" y="4381627"/>
            <a:ext cx="56520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 13 - </a:t>
            </a:r>
            <a:r>
              <a:rPr lang="ko-KR" altLang="en-US" sz="1600" dirty="0" smtClean="0"/>
              <a:t>상태클래스</a:t>
            </a:r>
            <a:endParaRPr lang="en-US" altLang="ko-KR" sz="16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 14~15 - state</a:t>
            </a:r>
            <a:r>
              <a:rPr lang="ko-KR" altLang="en-US" sz="1600" dirty="0" smtClean="0"/>
              <a:t>의 </a:t>
            </a:r>
            <a:r>
              <a:rPr lang="ko-KR" altLang="en-US" sz="1600" dirty="0" err="1" smtClean="0"/>
              <a:t>생성자</a:t>
            </a:r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 17~18 - client</a:t>
            </a:r>
            <a:r>
              <a:rPr lang="ko-KR" altLang="en-US" sz="1600" dirty="0" smtClean="0"/>
              <a:t>생성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서버를 기다린다</a:t>
            </a:r>
            <a:r>
              <a:rPr lang="en-US" altLang="ko-KR" sz="16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 19~27 - goal pose </a:t>
            </a:r>
            <a:r>
              <a:rPr lang="ko-KR" altLang="en-US" sz="1600" dirty="0" smtClean="0"/>
              <a:t>생성</a:t>
            </a:r>
            <a:endParaRPr lang="en-US" altLang="ko-KR" sz="1600" dirty="0" smtClean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l"/>
            </a:pPr>
            <a:r>
              <a:rPr lang="en-US" altLang="ko-KR" dirty="0" smtClean="0"/>
              <a:t> </a:t>
            </a:r>
            <a:r>
              <a:rPr lang="en-US" altLang="ko-KR" dirty="0"/>
              <a:t>patrol_fsm.py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chmod</a:t>
            </a:r>
            <a:r>
              <a:rPr lang="en-US" altLang="ko-KR" dirty="0"/>
              <a:t> </a:t>
            </a:r>
            <a:r>
              <a:rPr lang="en-US" altLang="ko-KR" dirty="0" err="1" smtClean="0"/>
              <a:t>u+x</a:t>
            </a:r>
            <a:r>
              <a:rPr lang="en-US" altLang="ko-KR" dirty="0" smtClean="0"/>
              <a:t> </a:t>
            </a:r>
            <a:r>
              <a:rPr lang="en-US" altLang="ko-KR" dirty="0"/>
              <a:t>patrol_fsm.py</a:t>
            </a:r>
            <a:endParaRPr lang="en-US" altLang="ko-KR" dirty="0" smtClean="0"/>
          </a:p>
        </p:txBody>
      </p:sp>
      <p:grpSp>
        <p:nvGrpSpPr>
          <p:cNvPr id="7" name="그룹 6"/>
          <p:cNvGrpSpPr/>
          <p:nvPr/>
        </p:nvGrpSpPr>
        <p:grpSpPr>
          <a:xfrm>
            <a:off x="1186514" y="2411120"/>
            <a:ext cx="3031474" cy="1578601"/>
            <a:chOff x="4113451" y="4716927"/>
            <a:chExt cx="3675063" cy="1913742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13451" y="4716927"/>
              <a:ext cx="3675063" cy="1913742"/>
            </a:xfrm>
            <a:prstGeom prst="rect">
              <a:avLst/>
            </a:prstGeom>
          </p:spPr>
        </p:pic>
        <p:sp>
          <p:nvSpPr>
            <p:cNvPr id="9" name="직사각형 8"/>
            <p:cNvSpPr/>
            <p:nvPr/>
          </p:nvSpPr>
          <p:spPr>
            <a:xfrm>
              <a:off x="4749885" y="5959927"/>
              <a:ext cx="1275006" cy="347436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321" y="1434647"/>
            <a:ext cx="6331586" cy="487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91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Action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2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63" y="1882420"/>
            <a:ext cx="6937142" cy="871683"/>
          </a:xfrm>
          <a:prstGeom prst="rect">
            <a:avLst/>
          </a:prstGeom>
        </p:spPr>
      </p:pic>
      <p:sp>
        <p:nvSpPr>
          <p:cNvPr id="21" name="내용 개체 틀 2"/>
          <p:cNvSpPr txBox="1">
            <a:spLocks/>
          </p:cNvSpPr>
          <p:nvPr/>
        </p:nvSpPr>
        <p:spPr>
          <a:xfrm>
            <a:off x="397933" y="14304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en-US" altLang="ko-KR" dirty="0" smtClean="0"/>
              <a:t>$ </a:t>
            </a:r>
            <a:r>
              <a:rPr lang="en-US" altLang="ko-KR" dirty="0" err="1" smtClean="0"/>
              <a:t>catkin_make</a:t>
            </a:r>
            <a:endParaRPr lang="en-US" altLang="ko-KR" dirty="0" smtClean="0"/>
          </a:p>
          <a:p>
            <a:pPr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>
              <a:buFont typeface="Wingdings" panose="05000000000000000000" pitchFamily="2" charset="2"/>
              <a:buChar char="l"/>
            </a:pPr>
            <a:endParaRPr lang="en-US" altLang="ko-KR" dirty="0" smtClean="0"/>
          </a:p>
          <a:p>
            <a:pPr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dirty="0" smtClean="0"/>
              <a:t>simple_action_client.py</a:t>
            </a:r>
          </a:p>
        </p:txBody>
      </p:sp>
      <p:pic>
        <p:nvPicPr>
          <p:cNvPr id="23" name="내용 개체 틀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63" y="3954193"/>
            <a:ext cx="6429375" cy="2476500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>
            <a:off x="923173" y="5494197"/>
            <a:ext cx="4352229" cy="5806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904318" y="4649085"/>
            <a:ext cx="5178829" cy="1952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4862007" y="5144674"/>
            <a:ext cx="970961" cy="2286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0783" y="1861791"/>
            <a:ext cx="2952750" cy="571500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5316" y="3043879"/>
            <a:ext cx="1943100" cy="23812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8096943" y="1568679"/>
            <a:ext cx="2407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TimerActionGoal.msg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8387107" y="2657415"/>
            <a:ext cx="1739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TimerGoal.msg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710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patrol_fsm.py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20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186514" y="4381627"/>
            <a:ext cx="56520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sz="1600" dirty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l"/>
            </a:pPr>
            <a:r>
              <a:rPr lang="en-US" altLang="ko-KR" dirty="0" smtClean="0"/>
              <a:t> </a:t>
            </a:r>
            <a:r>
              <a:rPr lang="en-US" altLang="ko-KR" dirty="0"/>
              <a:t>patrol_fsm.py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chmod</a:t>
            </a:r>
            <a:r>
              <a:rPr lang="en-US" altLang="ko-KR" dirty="0"/>
              <a:t> </a:t>
            </a:r>
            <a:r>
              <a:rPr lang="en-US" altLang="ko-KR" dirty="0" err="1" smtClean="0"/>
              <a:t>u+x</a:t>
            </a:r>
            <a:r>
              <a:rPr lang="en-US" altLang="ko-KR" dirty="0" smtClean="0"/>
              <a:t> </a:t>
            </a:r>
            <a:r>
              <a:rPr lang="en-US" altLang="ko-KR" dirty="0"/>
              <a:t>patrol_fsm.py</a:t>
            </a:r>
            <a:endParaRPr lang="en-US" altLang="ko-KR" dirty="0" smtClean="0"/>
          </a:p>
        </p:txBody>
      </p:sp>
      <p:grpSp>
        <p:nvGrpSpPr>
          <p:cNvPr id="7" name="그룹 6"/>
          <p:cNvGrpSpPr/>
          <p:nvPr/>
        </p:nvGrpSpPr>
        <p:grpSpPr>
          <a:xfrm>
            <a:off x="1186514" y="2411120"/>
            <a:ext cx="3031474" cy="1578601"/>
            <a:chOff x="4113451" y="4716927"/>
            <a:chExt cx="3675063" cy="1913742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13451" y="4716927"/>
              <a:ext cx="3675063" cy="1913742"/>
            </a:xfrm>
            <a:prstGeom prst="rect">
              <a:avLst/>
            </a:prstGeom>
          </p:spPr>
        </p:pic>
        <p:sp>
          <p:nvSpPr>
            <p:cNvPr id="9" name="직사각형 8"/>
            <p:cNvSpPr/>
            <p:nvPr/>
          </p:nvSpPr>
          <p:spPr>
            <a:xfrm>
              <a:off x="4749885" y="5959927"/>
              <a:ext cx="1275006" cy="347436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6568" y="2157432"/>
            <a:ext cx="7170236" cy="222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8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patrol_fsm.py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21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l"/>
            </a:pPr>
            <a:r>
              <a:rPr lang="en-US" altLang="ko-KR" dirty="0" smtClean="0"/>
              <a:t> </a:t>
            </a:r>
            <a:r>
              <a:rPr lang="ko-KR" altLang="en-US" dirty="0" smtClean="0"/>
              <a:t>실행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smtClean="0"/>
              <a:t>$ </a:t>
            </a:r>
            <a:r>
              <a:rPr lang="en-US" altLang="ko-KR" dirty="0" err="1" smtClean="0"/>
              <a:t>roscore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/>
              <a:t>$ </a:t>
            </a:r>
            <a:r>
              <a:rPr lang="en-US" altLang="ko-KR" dirty="0" err="1"/>
              <a:t>roslaunch</a:t>
            </a:r>
            <a:r>
              <a:rPr lang="en-US" altLang="ko-KR" dirty="0"/>
              <a:t> </a:t>
            </a:r>
            <a:r>
              <a:rPr lang="en-US" altLang="ko-KR" dirty="0" err="1"/>
              <a:t>turtlebot_stage</a:t>
            </a:r>
            <a:r>
              <a:rPr lang="en-US" altLang="ko-KR" dirty="0"/>
              <a:t> </a:t>
            </a:r>
            <a:r>
              <a:rPr lang="en-US" altLang="ko-KR" dirty="0" err="1" smtClean="0"/>
              <a:t>turtlebot_in_stage.launch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smtClean="0"/>
              <a:t>$ </a:t>
            </a:r>
            <a:r>
              <a:rPr lang="en-US" altLang="ko-KR" dirty="0" err="1" smtClean="0"/>
              <a:t>rosrun</a:t>
            </a:r>
            <a:r>
              <a:rPr lang="en-US" altLang="ko-KR" dirty="0" smtClean="0"/>
              <a:t> patrol patrol_fsm.py</a:t>
            </a:r>
          </a:p>
        </p:txBody>
      </p:sp>
    </p:spTree>
    <p:extLst>
      <p:ext uri="{BB962C8B-B14F-4D97-AF65-F5344CB8AC3E}">
        <p14:creationId xmlns:p14="http://schemas.microsoft.com/office/powerpoint/2010/main" val="406298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patrol_fsm.py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22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bandicam 2017-01-11 19-47-05-13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0801" y="1285345"/>
            <a:ext cx="7201107" cy="543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627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patrol_fsm.py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23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871663" y="2282938"/>
            <a:ext cx="8753474" cy="3325285"/>
            <a:chOff x="1871663" y="2282938"/>
            <a:chExt cx="8753474" cy="3325285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1663" y="2282938"/>
              <a:ext cx="3328988" cy="3262541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96149" y="2338563"/>
              <a:ext cx="3328988" cy="3269660"/>
            </a:xfrm>
            <a:prstGeom prst="rect">
              <a:avLst/>
            </a:prstGeom>
          </p:spPr>
        </p:pic>
        <p:sp>
          <p:nvSpPr>
            <p:cNvPr id="9" name="타원 8"/>
            <p:cNvSpPr/>
            <p:nvPr/>
          </p:nvSpPr>
          <p:spPr>
            <a:xfrm>
              <a:off x="8804630" y="2367160"/>
              <a:ext cx="1564481" cy="69799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/>
                <a:t>TWO</a:t>
              </a:r>
              <a:endParaRPr lang="ko-KR" altLang="en-US" b="1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1871706" y="2282938"/>
              <a:ext cx="1564481" cy="69799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/>
                <a:t>ONE</a:t>
              </a:r>
              <a:endParaRPr lang="ko-KR" altLang="en-US" b="1" dirty="0"/>
            </a:p>
          </p:txBody>
        </p:sp>
        <p:sp>
          <p:nvSpPr>
            <p:cNvPr id="11" name="오른쪽 화살표 10"/>
            <p:cNvSpPr/>
            <p:nvPr/>
          </p:nvSpPr>
          <p:spPr>
            <a:xfrm rot="10800000">
              <a:off x="5238751" y="3169207"/>
              <a:ext cx="1707355" cy="488941"/>
            </a:xfrm>
            <a:prstGeom prst="rightArrow">
              <a:avLst>
                <a:gd name="adj1" fmla="val 37500"/>
                <a:gd name="adj2" fmla="val 50000"/>
              </a:avLst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56677" y="2936278"/>
              <a:ext cx="12715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 smtClean="0"/>
                <a:t>success</a:t>
              </a:r>
              <a:endParaRPr lang="ko-KR" altLang="en-US" sz="2400" b="1" dirty="0"/>
            </a:p>
          </p:txBody>
        </p:sp>
        <p:sp>
          <p:nvSpPr>
            <p:cNvPr id="18" name="오른쪽 화살표 17"/>
            <p:cNvSpPr/>
            <p:nvPr/>
          </p:nvSpPr>
          <p:spPr>
            <a:xfrm>
              <a:off x="5238750" y="4228344"/>
              <a:ext cx="1707355" cy="488941"/>
            </a:xfrm>
            <a:prstGeom prst="rightArrow">
              <a:avLst>
                <a:gd name="adj1" fmla="val 37500"/>
                <a:gd name="adj2" fmla="val 50000"/>
              </a:avLst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565641" y="4008375"/>
              <a:ext cx="12715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 smtClean="0"/>
                <a:t>success</a:t>
              </a:r>
              <a:endParaRPr lang="ko-KR" altLang="en-US" sz="2400" b="1" dirty="0"/>
            </a:p>
          </p:txBody>
        </p:sp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63728" y="3591803"/>
              <a:ext cx="2038350" cy="171450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54203" y="4661728"/>
              <a:ext cx="2057400" cy="171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290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better_patrol_fsm.py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24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522572" y="1600679"/>
            <a:ext cx="7161294" cy="4755671"/>
            <a:chOff x="711257" y="2298272"/>
            <a:chExt cx="5647979" cy="3750709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1257" y="2298272"/>
              <a:ext cx="5647979" cy="3750709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947651" y="2651760"/>
              <a:ext cx="2402378" cy="241069"/>
            </a:xfrm>
            <a:prstGeom prst="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2806302" y="5458120"/>
              <a:ext cx="3481376" cy="131975"/>
            </a:xfrm>
            <a:prstGeom prst="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982878" y="2364352"/>
            <a:ext cx="62091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Line4~5 - state</a:t>
            </a:r>
            <a:r>
              <a:rPr lang="ko-KR" altLang="en-US" sz="1600" dirty="0" smtClean="0"/>
              <a:t>를 사용하지 않고</a:t>
            </a:r>
            <a:r>
              <a:rPr lang="en-US" altLang="ko-KR" sz="1600" dirty="0" smtClean="0"/>
              <a:t>, </a:t>
            </a:r>
            <a:r>
              <a:rPr lang="en-US" altLang="ko-KR" sz="1600" dirty="0" err="1" smtClean="0"/>
              <a:t>SimpleActionState</a:t>
            </a:r>
            <a:r>
              <a:rPr lang="ko-KR" altLang="en-US" sz="1600" dirty="0" smtClean="0"/>
              <a:t>를 사용</a:t>
            </a:r>
            <a:endParaRPr lang="en-US" altLang="ko-KR" sz="16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 29 - </a:t>
            </a:r>
            <a:r>
              <a:rPr lang="en-US" altLang="ko-KR" sz="1600" dirty="0" err="1" smtClean="0"/>
              <a:t>waypoin</a:t>
            </a:r>
            <a:r>
              <a:rPr lang="en-US" altLang="ko-KR" sz="1600" dirty="0" smtClean="0"/>
              <a:t> state </a:t>
            </a:r>
            <a:r>
              <a:rPr lang="ko-KR" altLang="en-US" sz="1600" dirty="0" smtClean="0"/>
              <a:t>클래스를 대체함</a:t>
            </a:r>
            <a:endParaRPr lang="en-US" altLang="ko-KR" sz="16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err="1" smtClean="0"/>
              <a:t>SimpleActionState</a:t>
            </a:r>
            <a:r>
              <a:rPr lang="en-US" altLang="ko-KR" sz="1600" dirty="0" smtClean="0"/>
              <a:t>(action</a:t>
            </a:r>
            <a:r>
              <a:rPr lang="ko-KR" altLang="en-US" sz="1600" dirty="0" err="1" smtClean="0"/>
              <a:t>의이름</a:t>
            </a:r>
            <a:r>
              <a:rPr lang="en-US" altLang="ko-KR" sz="1600" dirty="0" smtClean="0"/>
              <a:t>, action</a:t>
            </a:r>
            <a:r>
              <a:rPr lang="ko-KR" altLang="en-US" sz="1600" dirty="0" smtClean="0"/>
              <a:t>의 </a:t>
            </a:r>
            <a:r>
              <a:rPr lang="en-US" altLang="ko-KR" sz="1600" dirty="0" smtClean="0"/>
              <a:t>type, action</a:t>
            </a:r>
            <a:r>
              <a:rPr lang="ko-KR" altLang="en-US" sz="1600" dirty="0"/>
              <a:t> </a:t>
            </a:r>
            <a:r>
              <a:rPr lang="en-US" altLang="ko-KR" sz="1600" dirty="0" smtClean="0"/>
              <a:t>goal)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4118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altLang="ko-KR" sz="6600" dirty="0" smtClean="0"/>
          </a:p>
          <a:p>
            <a:pPr marL="0" indent="0" algn="ctr">
              <a:buNone/>
            </a:pPr>
            <a:r>
              <a:rPr lang="ko-KR" altLang="en-US" sz="6600" dirty="0" smtClean="0"/>
              <a:t>끝</a:t>
            </a:r>
            <a:endParaRPr lang="ko-KR" altLang="en-US" sz="66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25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1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E066C-2B3D-4DB0-A679-1109377D741C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15" name="내용 개체 틀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180" y="2010728"/>
            <a:ext cx="7326198" cy="3360283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1278361" y="2862466"/>
            <a:ext cx="5178829" cy="1952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348170" y="4816787"/>
            <a:ext cx="1018094" cy="17354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974184" y="3569953"/>
            <a:ext cx="2307997" cy="20431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내용 개체 틀 2"/>
          <p:cNvSpPr txBox="1">
            <a:spLocks/>
          </p:cNvSpPr>
          <p:nvPr/>
        </p:nvSpPr>
        <p:spPr>
          <a:xfrm>
            <a:off x="397933" y="14304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en-US" altLang="ko-KR" dirty="0" smtClean="0"/>
              <a:t>simple_action_server.py</a:t>
            </a:r>
          </a:p>
        </p:txBody>
      </p:sp>
    </p:spTree>
    <p:extLst>
      <p:ext uri="{BB962C8B-B14F-4D97-AF65-F5344CB8AC3E}">
        <p14:creationId xmlns:p14="http://schemas.microsoft.com/office/powerpoint/2010/main" val="416608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Action</a:t>
            </a:r>
            <a:endParaRPr lang="ko-KR" altLang="en-US" b="1" dirty="0"/>
          </a:p>
        </p:txBody>
      </p:sp>
      <p:pic>
        <p:nvPicPr>
          <p:cNvPr id="16" name="내용 개체 틀 1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6689" y="3748391"/>
            <a:ext cx="3943350" cy="27813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4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2474023" y="2719453"/>
            <a:ext cx="1715679" cy="8165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Client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8037890" y="2757278"/>
            <a:ext cx="1715679" cy="8165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Server</a:t>
            </a:r>
            <a:endParaRPr lang="ko-KR" altLang="en-US" dirty="0"/>
          </a:p>
        </p:txBody>
      </p:sp>
      <p:sp>
        <p:nvSpPr>
          <p:cNvPr id="14" name="오른쪽 화살표 13"/>
          <p:cNvSpPr/>
          <p:nvPr/>
        </p:nvSpPr>
        <p:spPr>
          <a:xfrm>
            <a:off x="4364005" y="2659455"/>
            <a:ext cx="3509804" cy="9144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457561" y="2931989"/>
            <a:ext cx="314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TimerActionGoal</a:t>
            </a:r>
            <a:r>
              <a:rPr lang="en-US" altLang="ko-KR" dirty="0" smtClean="0"/>
              <a:t> /timer/goal</a:t>
            </a:r>
            <a:endParaRPr lang="ko-KR" altLang="en-US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407" y="3748391"/>
            <a:ext cx="4381500" cy="14763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직사각형 18"/>
          <p:cNvSpPr/>
          <p:nvPr/>
        </p:nvSpPr>
        <p:spPr>
          <a:xfrm>
            <a:off x="6256689" y="5807188"/>
            <a:ext cx="1883790" cy="6787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20" y="1597555"/>
            <a:ext cx="5844370" cy="8010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0216" y="1765269"/>
            <a:ext cx="4391025" cy="6286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55023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State Machines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7933" y="1515268"/>
            <a:ext cx="10515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ko-KR" dirty="0" smtClean="0"/>
              <a:t>state machines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 smtClean="0"/>
              <a:t>유한한 개수의 상태 중 하나의 상태만을 가지는 로봇</a:t>
            </a:r>
            <a:endParaRPr lang="en-US" altLang="ko-KR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 smtClean="0"/>
              <a:t>하나의 상태를 유지하다가 끝나면 다른 상태로 전이한다</a:t>
            </a:r>
            <a:r>
              <a:rPr lang="en-US" altLang="ko-KR" dirty="0" smtClean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dirty="0"/>
              <a:t>ROS</a:t>
            </a:r>
            <a:r>
              <a:rPr lang="ko-KR" altLang="en-US" dirty="0"/>
              <a:t>에서의 </a:t>
            </a:r>
            <a:r>
              <a:rPr lang="en-US" altLang="ko-KR" dirty="0"/>
              <a:t>state machines</a:t>
            </a:r>
            <a:r>
              <a:rPr lang="ko-KR" altLang="en-US" dirty="0"/>
              <a:t>은 </a:t>
            </a:r>
            <a:r>
              <a:rPr lang="en-US" altLang="ko-KR" dirty="0" err="1"/>
              <a:t>smach</a:t>
            </a:r>
            <a:r>
              <a:rPr lang="en-US" altLang="ko-KR" dirty="0"/>
              <a:t> package</a:t>
            </a:r>
            <a:r>
              <a:rPr lang="ko-KR" altLang="en-US" dirty="0"/>
              <a:t>에 의해 생성됨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5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0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simple_fsm.py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6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en-US" altLang="ko-KR" dirty="0" smtClean="0"/>
              <a:t>Patrol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ko-KR" altLang="en-US" dirty="0" smtClean="0"/>
              <a:t>패키지 생성</a:t>
            </a:r>
            <a:endParaRPr lang="en-US" altLang="ko-KR" dirty="0" smtClean="0"/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endParaRPr lang="en-US" altLang="ko-KR" dirty="0" smtClean="0"/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endParaRPr lang="en-US" altLang="ko-KR" dirty="0" smtClean="0"/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en-US" altLang="ko-KR" dirty="0" smtClean="0"/>
              <a:t>scripts </a:t>
            </a:r>
            <a:r>
              <a:rPr lang="ko-KR" altLang="en-US" dirty="0" err="1" smtClean="0"/>
              <a:t>디렉토리</a:t>
            </a:r>
            <a:r>
              <a:rPr lang="ko-KR" altLang="en-US" dirty="0" smtClean="0"/>
              <a:t> 생성</a:t>
            </a:r>
            <a:endParaRPr lang="en-US" altLang="ko-KR" dirty="0" smtClean="0"/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endParaRPr lang="en-US" altLang="ko-KR" dirty="0" smtClean="0"/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endParaRPr lang="en-US" altLang="ko-KR" dirty="0" smtClean="0"/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endParaRPr lang="en-US" altLang="ko-KR" dirty="0" smtClean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648" y="2382097"/>
            <a:ext cx="9374671" cy="27220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648" y="3642891"/>
            <a:ext cx="6824657" cy="69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16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simple_fsm.py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7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en-US" altLang="ko-KR" dirty="0" smtClean="0"/>
              <a:t>Patrol</a:t>
            </a:r>
          </a:p>
          <a:p>
            <a:pPr marL="457200" lvl="1" indent="0">
              <a:buNone/>
            </a:pPr>
            <a:r>
              <a:rPr lang="en-US" altLang="ko-KR" dirty="0" smtClean="0"/>
              <a:t>3. </a:t>
            </a:r>
            <a:r>
              <a:rPr lang="en-US" altLang="ko-KR" dirty="0" err="1" smtClean="0"/>
              <a:t>package.file</a:t>
            </a:r>
            <a:r>
              <a:rPr lang="en-US" altLang="ko-KR" dirty="0" smtClean="0"/>
              <a:t> </a:t>
            </a:r>
            <a:r>
              <a:rPr lang="ko-KR" altLang="en-US" dirty="0" smtClean="0"/>
              <a:t>의존성 추가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en-US" altLang="ko-KR" dirty="0" smtClean="0"/>
          </a:p>
          <a:p>
            <a:pPr marL="914400" lvl="1" indent="-457200">
              <a:buFont typeface="+mj-lt"/>
              <a:buAutoNum type="arabicPeriod" startAt="4"/>
            </a:pPr>
            <a:endParaRPr lang="en-US" altLang="ko-KR" dirty="0"/>
          </a:p>
          <a:p>
            <a:pPr marL="914400" lvl="1" indent="-457200">
              <a:buFont typeface="+mj-lt"/>
              <a:buAutoNum type="arabicPeriod" startAt="4"/>
            </a:pPr>
            <a:endParaRPr lang="en-US" altLang="ko-KR" dirty="0" smtClean="0"/>
          </a:p>
          <a:p>
            <a:pPr marL="914400" lvl="1" indent="-457200">
              <a:buFont typeface="+mj-lt"/>
              <a:buAutoNum type="arabicPeriod" startAt="4"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/>
              <a:t>4. </a:t>
            </a:r>
            <a:r>
              <a:rPr lang="en-US" altLang="ko-KR" dirty="0"/>
              <a:t>simple_fsm.py </a:t>
            </a:r>
            <a:r>
              <a:rPr lang="ko-KR" altLang="en-US" dirty="0"/>
              <a:t>작성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 smtClean="0"/>
          </a:p>
          <a:p>
            <a:pPr marL="914400" lvl="1" indent="-457200">
              <a:buFont typeface="+mj-lt"/>
              <a:buAutoNum type="arabicPeriod" startAt="4"/>
            </a:pP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308" y="2503355"/>
            <a:ext cx="7132611" cy="192894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651000" y="3860800"/>
            <a:ext cx="4762500" cy="5179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4151551" y="4779296"/>
            <a:ext cx="3675063" cy="1913742"/>
            <a:chOff x="4113451" y="4716927"/>
            <a:chExt cx="3675063" cy="1913742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13451" y="4716927"/>
              <a:ext cx="3675063" cy="1913742"/>
            </a:xfrm>
            <a:prstGeom prst="rect">
              <a:avLst/>
            </a:prstGeom>
          </p:spPr>
        </p:pic>
        <p:sp>
          <p:nvSpPr>
            <p:cNvPr id="16" name="직사각형 15"/>
            <p:cNvSpPr/>
            <p:nvPr/>
          </p:nvSpPr>
          <p:spPr>
            <a:xfrm>
              <a:off x="4749885" y="5959927"/>
              <a:ext cx="1275006" cy="347436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144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altLang="ko-KR" dirty="0" smtClean="0"/>
              <a:t>4. simple_fsm.py </a:t>
            </a:r>
            <a:r>
              <a:rPr lang="ko-KR" altLang="en-US" dirty="0" smtClean="0"/>
              <a:t>작성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err="1" smtClean="0"/>
              <a:t>chmod</a:t>
            </a:r>
            <a:r>
              <a:rPr lang="en-US" altLang="ko-KR" dirty="0"/>
              <a:t> </a:t>
            </a:r>
            <a:r>
              <a:rPr lang="en-US" altLang="ko-KR" dirty="0" err="1" smtClean="0"/>
              <a:t>u+x</a:t>
            </a:r>
            <a:r>
              <a:rPr lang="en-US" altLang="ko-KR" dirty="0" smtClean="0"/>
              <a:t> simple_fsm.py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simple_fsm.py</a:t>
            </a:r>
            <a:endParaRPr lang="ko-KR" altLang="en-US" b="1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71089" y="1320935"/>
            <a:ext cx="5810503" cy="4916579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8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7933" y="4421632"/>
            <a:ext cx="56520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Line4 - package.xml </a:t>
            </a:r>
            <a:r>
              <a:rPr lang="ko-KR" altLang="en-US" sz="1600" dirty="0" smtClean="0"/>
              <a:t>의존성 추가필요</a:t>
            </a:r>
            <a:endParaRPr lang="en-US" altLang="ko-KR" sz="16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Line7~14 - state</a:t>
            </a:r>
            <a:r>
              <a:rPr lang="ko-KR" altLang="en-US" sz="1600" dirty="0" smtClean="0"/>
              <a:t>를 상속받고</a:t>
            </a:r>
            <a:r>
              <a:rPr lang="en-US" altLang="ko-KR" sz="1600" dirty="0" smtClean="0"/>
              <a:t>, state</a:t>
            </a:r>
            <a:r>
              <a:rPr lang="ko-KR" altLang="en-US" sz="1600" dirty="0" smtClean="0"/>
              <a:t>를 정의하는 클래스</a:t>
            </a:r>
            <a:endParaRPr lang="en-US" altLang="ko-KR" sz="16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 8~9 - state</a:t>
            </a:r>
            <a:r>
              <a:rPr lang="ko-KR" altLang="en-US" sz="1600" dirty="0" smtClean="0"/>
              <a:t>의 </a:t>
            </a:r>
            <a:r>
              <a:rPr lang="ko-KR" altLang="en-US" sz="1600" dirty="0" err="1" smtClean="0"/>
              <a:t>생성자를</a:t>
            </a:r>
            <a:r>
              <a:rPr lang="ko-KR" altLang="en-US" sz="1600" dirty="0" smtClean="0"/>
              <a:t> 호출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상태의 결과들을 전송</a:t>
            </a:r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 26 - </a:t>
            </a:r>
            <a:r>
              <a:rPr lang="ko-KR" altLang="en-US" sz="1600" dirty="0" err="1" smtClean="0"/>
              <a:t>상태머신</a:t>
            </a:r>
            <a:r>
              <a:rPr lang="ko-KR" altLang="en-US" sz="1600" dirty="0" smtClean="0"/>
              <a:t> 생성</a:t>
            </a:r>
            <a:endParaRPr lang="en-US" altLang="ko-KR" sz="16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 27~29 - </a:t>
            </a:r>
            <a:r>
              <a:rPr lang="ko-KR" altLang="en-US" sz="1600" dirty="0" err="1" smtClean="0"/>
              <a:t>상태머신에게</a:t>
            </a:r>
            <a:r>
              <a:rPr lang="ko-KR" altLang="en-US" sz="1600" dirty="0" smtClean="0"/>
              <a:t> 상태 추가</a:t>
            </a:r>
            <a:r>
              <a:rPr lang="en-US" altLang="ko-KR" sz="1600" dirty="0"/>
              <a:t> </a:t>
            </a:r>
            <a:endParaRPr lang="en-US" altLang="ko-KR" sz="1600" dirty="0" smtClean="0"/>
          </a:p>
          <a:p>
            <a:pPr lvl="3"/>
            <a:r>
              <a:rPr lang="en-US" altLang="ko-KR" sz="1600" dirty="0" smtClean="0"/>
              <a:t>(</a:t>
            </a:r>
            <a:r>
              <a:rPr lang="ko-KR" altLang="en-US" sz="1600" dirty="0" smtClean="0"/>
              <a:t>상태이름</a:t>
            </a:r>
            <a:r>
              <a:rPr lang="en-US" altLang="ko-KR" sz="1600" dirty="0"/>
              <a:t>, </a:t>
            </a:r>
            <a:r>
              <a:rPr lang="ko-KR" altLang="en-US" sz="1600" dirty="0"/>
              <a:t>상태객체</a:t>
            </a:r>
            <a:r>
              <a:rPr lang="en-US" altLang="ko-KR" sz="1600" dirty="0"/>
              <a:t>,</a:t>
            </a:r>
            <a:r>
              <a:rPr lang="ko-KR" altLang="en-US" sz="1600" dirty="0" smtClean="0"/>
              <a:t>전이</a:t>
            </a:r>
            <a:r>
              <a:rPr lang="en-US" altLang="ko-KR" sz="1600" dirty="0" smtClean="0"/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 smtClean="0"/>
              <a:t>Line 31- </a:t>
            </a:r>
            <a:r>
              <a:rPr lang="ko-KR" altLang="en-US" sz="1600" dirty="0" err="1" smtClean="0"/>
              <a:t>상태머신</a:t>
            </a:r>
            <a:r>
              <a:rPr lang="ko-KR" altLang="en-US" sz="1600" dirty="0" smtClean="0"/>
              <a:t> 실행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18052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2"/>
          <p:cNvSpPr txBox="1">
            <a:spLocks/>
          </p:cNvSpPr>
          <p:nvPr/>
        </p:nvSpPr>
        <p:spPr>
          <a:xfrm>
            <a:off x="397933" y="151526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altLang="ko-KR" dirty="0" smtClean="0"/>
              <a:t>5. </a:t>
            </a:r>
            <a:r>
              <a:rPr lang="en-US" altLang="ko-KR" dirty="0" err="1" smtClean="0"/>
              <a:t>catkin_make</a:t>
            </a:r>
            <a:r>
              <a:rPr lang="en-US" altLang="ko-KR" dirty="0" smtClean="0"/>
              <a:t> </a:t>
            </a:r>
            <a:r>
              <a:rPr lang="ko-KR" altLang="en-US" dirty="0" smtClean="0"/>
              <a:t>수행</a:t>
            </a:r>
            <a:endParaRPr lang="en-US" altLang="ko-KR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ko-KR" dirty="0" smtClean="0"/>
              <a:t>$ </a:t>
            </a:r>
            <a:r>
              <a:rPr lang="en-US" altLang="ko-KR" dirty="0" err="1" smtClean="0"/>
              <a:t>catkin_make</a:t>
            </a: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7933" y="271992"/>
            <a:ext cx="10515600" cy="1325563"/>
          </a:xfrm>
        </p:spPr>
        <p:txBody>
          <a:bodyPr/>
          <a:lstStyle/>
          <a:p>
            <a:r>
              <a:rPr lang="en-US" altLang="ko-KR" b="1" dirty="0" smtClean="0"/>
              <a:t>Example simple_fsm.py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6E066C-2B3D-4DB0-A679-1109377D741C}" type="slidenum">
              <a:rPr lang="ko-KR" altLang="en-US" sz="1800" b="1">
                <a:solidFill>
                  <a:prstClr val="black">
                    <a:tint val="75000"/>
                  </a:prstClr>
                </a:solidFill>
              </a:rPr>
              <a:pPr lvl="0"/>
              <a:t>9</a:t>
            </a:fld>
            <a:endParaRPr lang="ko-KR" altLang="en-US" sz="1800" b="1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321718"/>
            <a:ext cx="4781550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3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5519</TotalTime>
  <Words>367</Words>
  <Application>Microsoft Office PowerPoint</Application>
  <PresentationFormat>와이드스크린</PresentationFormat>
  <Paragraphs>168</Paragraphs>
  <Slides>25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9" baseType="lpstr">
      <vt:lpstr>맑은 고딕</vt:lpstr>
      <vt:lpstr>Arial</vt:lpstr>
      <vt:lpstr>Wingdings</vt:lpstr>
      <vt:lpstr>Office 테마</vt:lpstr>
      <vt:lpstr>R O S</vt:lpstr>
      <vt:lpstr>Action</vt:lpstr>
      <vt:lpstr>Action</vt:lpstr>
      <vt:lpstr>Action</vt:lpstr>
      <vt:lpstr>State Machines</vt:lpstr>
      <vt:lpstr>Example simple_fsm.py</vt:lpstr>
      <vt:lpstr>Example simple_fsm.py</vt:lpstr>
      <vt:lpstr>Example simple_fsm.py</vt:lpstr>
      <vt:lpstr>Example simple_fsm.py</vt:lpstr>
      <vt:lpstr>Example simple_fsm.py</vt:lpstr>
      <vt:lpstr>Example simple_fsm.py</vt:lpstr>
      <vt:lpstr>Example shapes.py</vt:lpstr>
      <vt:lpstr>Example shapes.py</vt:lpstr>
      <vt:lpstr>Example shapes.py</vt:lpstr>
      <vt:lpstr>Example shapes.py</vt:lpstr>
      <vt:lpstr>Example shapes2.py</vt:lpstr>
      <vt:lpstr>Example shapes2.py</vt:lpstr>
      <vt:lpstr>Example shapes2.py</vt:lpstr>
      <vt:lpstr>Example patrol_fsm.py</vt:lpstr>
      <vt:lpstr>Example patrol_fsm.py</vt:lpstr>
      <vt:lpstr>Example patrol_fsm.py</vt:lpstr>
      <vt:lpstr>Example patrol_fsm.py</vt:lpstr>
      <vt:lpstr>Example patrol_fsm.py</vt:lpstr>
      <vt:lpstr>Example better_patrol_fsm.py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O S</dc:title>
  <dc:creator>TaeSeong Kim</dc:creator>
  <cp:lastModifiedBy>TaeSeong Kim</cp:lastModifiedBy>
  <cp:revision>487</cp:revision>
  <dcterms:created xsi:type="dcterms:W3CDTF">2016-11-23T06:22:29Z</dcterms:created>
  <dcterms:modified xsi:type="dcterms:W3CDTF">2017-01-13T03:36:23Z</dcterms:modified>
</cp:coreProperties>
</file>

<file path=docProps/thumbnail.jpeg>
</file>